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95959"/>
    <a:srgbClr val="FFFFFF"/>
    <a:srgbClr val="953735"/>
    <a:srgbClr val="2F559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1" d="100"/>
          <a:sy n="81" d="100"/>
        </p:scale>
        <p:origin x="725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  <a:endParaRPr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5201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07637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93509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72926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59595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44926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8344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43157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29490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84096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80858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837E62-3F50-4DC5-847B-FFE30D7C161D}" type="datetimeFigureOut">
              <a:rPr lang="en-US" smtClean="0"/>
              <a:t>1/10/2023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83093C-CD62-4C7D-85E1-D608DCBA7B9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92044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ixaDeTexto 3"/>
          <p:cNvSpPr txBox="1"/>
          <p:nvPr/>
        </p:nvSpPr>
        <p:spPr>
          <a:xfrm>
            <a:off x="464695" y="218359"/>
            <a:ext cx="611598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000">
                <a:latin typeface="Gill Sans MT" panose="020B0502020104020203" pitchFamily="34" charset="0"/>
              </a:rPr>
              <a:t>Funções do pacote epe4md</a:t>
            </a:r>
            <a:endParaRPr lang="en-US" sz="2000">
              <a:latin typeface="Gill Sans MT" panose="020B0502020104020203" pitchFamily="34" charset="0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2923080" y="924441"/>
            <a:ext cx="1603947" cy="464694"/>
          </a:xfrm>
          <a:prstGeom prst="rect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casos_payback</a:t>
            </a:r>
            <a:endParaRPr lang="en-US"/>
          </a:p>
        </p:txBody>
      </p:sp>
      <p:sp>
        <p:nvSpPr>
          <p:cNvPr id="6" name="Retângulo 5"/>
          <p:cNvSpPr/>
          <p:nvPr/>
        </p:nvSpPr>
        <p:spPr>
          <a:xfrm>
            <a:off x="2923080" y="1687479"/>
            <a:ext cx="1603947" cy="415764"/>
          </a:xfrm>
          <a:prstGeom prst="rect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payback</a:t>
            </a:r>
            <a:endParaRPr lang="en-US"/>
          </a:p>
        </p:txBody>
      </p:sp>
      <p:sp>
        <p:nvSpPr>
          <p:cNvPr id="16" name="Retângulo 15"/>
          <p:cNvSpPr/>
          <p:nvPr/>
        </p:nvSpPr>
        <p:spPr>
          <a:xfrm>
            <a:off x="4908039" y="924442"/>
            <a:ext cx="2077375" cy="464694"/>
          </a:xfrm>
          <a:prstGeom prst="rect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mercado_potencial</a:t>
            </a:r>
            <a:endParaRPr lang="en-US"/>
          </a:p>
        </p:txBody>
      </p:sp>
      <p:sp>
        <p:nvSpPr>
          <p:cNvPr id="17" name="Retângulo 16"/>
          <p:cNvSpPr/>
          <p:nvPr/>
        </p:nvSpPr>
        <p:spPr>
          <a:xfrm>
            <a:off x="4908040" y="2583036"/>
            <a:ext cx="2077374" cy="415764"/>
          </a:xfrm>
          <a:prstGeom prst="rect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calibra_curva_s</a:t>
            </a:r>
            <a:endParaRPr lang="en-US"/>
          </a:p>
        </p:txBody>
      </p:sp>
      <p:sp>
        <p:nvSpPr>
          <p:cNvPr id="18" name="Retângulo 17"/>
          <p:cNvSpPr/>
          <p:nvPr/>
        </p:nvSpPr>
        <p:spPr>
          <a:xfrm>
            <a:off x="4908040" y="3304544"/>
            <a:ext cx="2077375" cy="415764"/>
          </a:xfrm>
          <a:prstGeom prst="rect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proj_adotantes</a:t>
            </a:r>
            <a:endParaRPr lang="en-US"/>
          </a:p>
        </p:txBody>
      </p:sp>
      <p:sp>
        <p:nvSpPr>
          <p:cNvPr id="19" name="Retângulo 18"/>
          <p:cNvSpPr/>
          <p:nvPr/>
        </p:nvSpPr>
        <p:spPr>
          <a:xfrm>
            <a:off x="4908040" y="3988782"/>
            <a:ext cx="2077375" cy="415764"/>
          </a:xfrm>
          <a:prstGeom prst="rect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proj_potencia</a:t>
            </a:r>
            <a:endParaRPr lang="en-US"/>
          </a:p>
        </p:txBody>
      </p:sp>
      <p:sp>
        <p:nvSpPr>
          <p:cNvPr id="20" name="Retângulo 19"/>
          <p:cNvSpPr/>
          <p:nvPr/>
        </p:nvSpPr>
        <p:spPr>
          <a:xfrm>
            <a:off x="4908039" y="5364514"/>
            <a:ext cx="2077375" cy="415764"/>
          </a:xfrm>
          <a:prstGeom prst="rect">
            <a:avLst/>
          </a:prstGeom>
          <a:solidFill>
            <a:srgbClr val="9537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proj_geracao</a:t>
            </a:r>
            <a:endParaRPr lang="en-US"/>
          </a:p>
        </p:txBody>
      </p:sp>
      <p:sp>
        <p:nvSpPr>
          <p:cNvPr id="39" name="Retângulo 38"/>
          <p:cNvSpPr/>
          <p:nvPr/>
        </p:nvSpPr>
        <p:spPr>
          <a:xfrm>
            <a:off x="7565681" y="5364514"/>
            <a:ext cx="2107970" cy="415764"/>
          </a:xfrm>
          <a:prstGeom prst="rect">
            <a:avLst/>
          </a:prstGeom>
          <a:solidFill>
            <a:srgbClr val="9537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investimentos</a:t>
            </a:r>
            <a:endParaRPr lang="en-US"/>
          </a:p>
        </p:txBody>
      </p:sp>
      <p:sp>
        <p:nvSpPr>
          <p:cNvPr id="40" name="Retângulo 39"/>
          <p:cNvSpPr/>
          <p:nvPr/>
        </p:nvSpPr>
        <p:spPr>
          <a:xfrm>
            <a:off x="1830679" y="5364514"/>
            <a:ext cx="2077375" cy="415764"/>
          </a:xfrm>
          <a:prstGeom prst="rect">
            <a:avLst/>
          </a:prstGeom>
          <a:solidFill>
            <a:srgbClr val="9537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err="1"/>
              <a:t>graficos</a:t>
            </a:r>
            <a:endParaRPr lang="en-US"/>
          </a:p>
        </p:txBody>
      </p:sp>
      <p:sp>
        <p:nvSpPr>
          <p:cNvPr id="41" name="Retângulo 40"/>
          <p:cNvSpPr/>
          <p:nvPr/>
        </p:nvSpPr>
        <p:spPr>
          <a:xfrm>
            <a:off x="1830679" y="4650406"/>
            <a:ext cx="2077375" cy="415764"/>
          </a:xfrm>
          <a:prstGeom prst="rect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fatores_publicacao</a:t>
            </a:r>
            <a:endParaRPr lang="en-US"/>
          </a:p>
        </p:txBody>
      </p:sp>
      <p:cxnSp>
        <p:nvCxnSpPr>
          <p:cNvPr id="43" name="Conector de seta reta 42"/>
          <p:cNvCxnSpPr>
            <a:cxnSpLocks/>
            <a:stCxn id="5" idx="2"/>
            <a:endCxn id="6" idx="0"/>
          </p:cNvCxnSpPr>
          <p:nvPr/>
        </p:nvCxnSpPr>
        <p:spPr>
          <a:xfrm>
            <a:off x="3725054" y="1389135"/>
            <a:ext cx="0" cy="298344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Conector angulado 48"/>
          <p:cNvCxnSpPr>
            <a:stCxn id="6" idx="2"/>
            <a:endCxn id="17" idx="0"/>
          </p:cNvCxnSpPr>
          <p:nvPr/>
        </p:nvCxnSpPr>
        <p:spPr>
          <a:xfrm rot="16200000" flipH="1">
            <a:off x="4595994" y="1232302"/>
            <a:ext cx="479793" cy="2221673"/>
          </a:xfrm>
          <a:prstGeom prst="bentConnector3">
            <a:avLst/>
          </a:prstGeom>
          <a:ln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Conector de seta reta 50"/>
          <p:cNvCxnSpPr>
            <a:stCxn id="17" idx="2"/>
            <a:endCxn id="18" idx="0"/>
          </p:cNvCxnSpPr>
          <p:nvPr/>
        </p:nvCxnSpPr>
        <p:spPr>
          <a:xfrm>
            <a:off x="5946727" y="2998800"/>
            <a:ext cx="1" cy="305744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Conector de seta reta 52"/>
          <p:cNvCxnSpPr>
            <a:stCxn id="18" idx="2"/>
            <a:endCxn id="19" idx="0"/>
          </p:cNvCxnSpPr>
          <p:nvPr/>
        </p:nvCxnSpPr>
        <p:spPr>
          <a:xfrm>
            <a:off x="5946728" y="3720308"/>
            <a:ext cx="0" cy="268474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Conector de seta reta 54"/>
          <p:cNvCxnSpPr>
            <a:cxnSpLocks/>
            <a:stCxn id="19" idx="2"/>
          </p:cNvCxnSpPr>
          <p:nvPr/>
        </p:nvCxnSpPr>
        <p:spPr>
          <a:xfrm flipH="1">
            <a:off x="5946727" y="4404546"/>
            <a:ext cx="1" cy="245860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Conector de seta reta 56"/>
          <p:cNvCxnSpPr>
            <a:stCxn id="41" idx="2"/>
            <a:endCxn id="40" idx="0"/>
          </p:cNvCxnSpPr>
          <p:nvPr/>
        </p:nvCxnSpPr>
        <p:spPr>
          <a:xfrm>
            <a:off x="2869367" y="5066170"/>
            <a:ext cx="0" cy="298344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ector de seta reta 59"/>
          <p:cNvCxnSpPr>
            <a:stCxn id="20" idx="1"/>
            <a:endCxn id="40" idx="3"/>
          </p:cNvCxnSpPr>
          <p:nvPr/>
        </p:nvCxnSpPr>
        <p:spPr>
          <a:xfrm flipH="1">
            <a:off x="3908054" y="5572396"/>
            <a:ext cx="999985" cy="0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Conector de seta reta 9"/>
          <p:cNvCxnSpPr>
            <a:stCxn id="16" idx="2"/>
            <a:endCxn id="17" idx="0"/>
          </p:cNvCxnSpPr>
          <p:nvPr/>
        </p:nvCxnSpPr>
        <p:spPr>
          <a:xfrm>
            <a:off x="5946727" y="1389136"/>
            <a:ext cx="0" cy="1193900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Conector reto 12"/>
          <p:cNvCxnSpPr/>
          <p:nvPr/>
        </p:nvCxnSpPr>
        <p:spPr>
          <a:xfrm>
            <a:off x="2518346" y="774538"/>
            <a:ext cx="29981" cy="2224262"/>
          </a:xfrm>
          <a:prstGeom prst="line">
            <a:avLst/>
          </a:prstGeom>
          <a:ln w="12700">
            <a:solidFill>
              <a:srgbClr val="C0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Conector reto 14"/>
          <p:cNvCxnSpPr/>
          <p:nvPr/>
        </p:nvCxnSpPr>
        <p:spPr>
          <a:xfrm>
            <a:off x="2548327" y="2998800"/>
            <a:ext cx="1978701" cy="0"/>
          </a:xfrm>
          <a:prstGeom prst="line">
            <a:avLst/>
          </a:prstGeom>
          <a:ln w="12700">
            <a:solidFill>
              <a:srgbClr val="C0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Conector reto 23"/>
          <p:cNvCxnSpPr/>
          <p:nvPr/>
        </p:nvCxnSpPr>
        <p:spPr>
          <a:xfrm>
            <a:off x="4542018" y="5888192"/>
            <a:ext cx="2818151" cy="0"/>
          </a:xfrm>
          <a:prstGeom prst="line">
            <a:avLst/>
          </a:prstGeom>
          <a:ln w="12700">
            <a:solidFill>
              <a:srgbClr val="C0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Conector reto 25"/>
          <p:cNvCxnSpPr>
            <a:cxnSpLocks/>
          </p:cNvCxnSpPr>
          <p:nvPr/>
        </p:nvCxnSpPr>
        <p:spPr>
          <a:xfrm flipH="1" flipV="1">
            <a:off x="7360169" y="774539"/>
            <a:ext cx="14992" cy="5113653"/>
          </a:xfrm>
          <a:prstGeom prst="line">
            <a:avLst/>
          </a:prstGeom>
          <a:ln w="12700">
            <a:solidFill>
              <a:srgbClr val="C0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ector reto 29"/>
          <p:cNvCxnSpPr/>
          <p:nvPr/>
        </p:nvCxnSpPr>
        <p:spPr>
          <a:xfrm>
            <a:off x="2518346" y="774538"/>
            <a:ext cx="4841823" cy="0"/>
          </a:xfrm>
          <a:prstGeom prst="line">
            <a:avLst/>
          </a:prstGeom>
          <a:ln w="12700">
            <a:solidFill>
              <a:srgbClr val="C0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ector reto 32"/>
          <p:cNvCxnSpPr>
            <a:cxnSpLocks/>
          </p:cNvCxnSpPr>
          <p:nvPr/>
        </p:nvCxnSpPr>
        <p:spPr>
          <a:xfrm>
            <a:off x="4527027" y="2998800"/>
            <a:ext cx="14991" cy="2889392"/>
          </a:xfrm>
          <a:prstGeom prst="line">
            <a:avLst/>
          </a:prstGeom>
          <a:ln w="12700">
            <a:solidFill>
              <a:srgbClr val="C0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Retângulo 47"/>
          <p:cNvSpPr/>
          <p:nvPr/>
        </p:nvSpPr>
        <p:spPr>
          <a:xfrm>
            <a:off x="7375161" y="1638548"/>
            <a:ext cx="2298492" cy="464694"/>
          </a:xfrm>
          <a:prstGeom prst="rect">
            <a:avLst/>
          </a:prstGeom>
          <a:solidFill>
            <a:srgbClr val="9537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calcula</a:t>
            </a:r>
            <a:endParaRPr lang="en-US"/>
          </a:p>
        </p:txBody>
      </p:sp>
      <p:sp>
        <p:nvSpPr>
          <p:cNvPr id="52" name="Retângulo 51"/>
          <p:cNvSpPr/>
          <p:nvPr/>
        </p:nvSpPr>
        <p:spPr>
          <a:xfrm>
            <a:off x="7565681" y="2599804"/>
            <a:ext cx="2107972" cy="415764"/>
          </a:xfrm>
          <a:prstGeom prst="rect">
            <a:avLst/>
          </a:prstGeom>
          <a:solidFill>
            <a:srgbClr val="9537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sumariza_resultados</a:t>
            </a:r>
            <a:endParaRPr lang="en-US"/>
          </a:p>
        </p:txBody>
      </p:sp>
      <p:cxnSp>
        <p:nvCxnSpPr>
          <p:cNvPr id="37" name="Conector de seta reta 36"/>
          <p:cNvCxnSpPr>
            <a:cxnSpLocks/>
            <a:stCxn id="20" idx="3"/>
            <a:endCxn id="39" idx="1"/>
          </p:cNvCxnSpPr>
          <p:nvPr/>
        </p:nvCxnSpPr>
        <p:spPr>
          <a:xfrm>
            <a:off x="6985414" y="5572396"/>
            <a:ext cx="580267" cy="0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Conector de seta reta 20"/>
          <p:cNvCxnSpPr>
            <a:cxnSpLocks/>
            <a:stCxn id="48" idx="2"/>
          </p:cNvCxnSpPr>
          <p:nvPr/>
        </p:nvCxnSpPr>
        <p:spPr>
          <a:xfrm>
            <a:off x="8524407" y="2103242"/>
            <a:ext cx="0" cy="479794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etângulo 43"/>
          <p:cNvSpPr/>
          <p:nvPr/>
        </p:nvSpPr>
        <p:spPr>
          <a:xfrm>
            <a:off x="1830677" y="3962731"/>
            <a:ext cx="2077375" cy="415764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prepara_base</a:t>
            </a:r>
            <a:endParaRPr lang="en-US"/>
          </a:p>
        </p:txBody>
      </p:sp>
      <p:sp>
        <p:nvSpPr>
          <p:cNvPr id="14" name="CaixaDeTexto 13">
            <a:extLst>
              <a:ext uri="{FF2B5EF4-FFF2-40B4-BE49-F238E27FC236}">
                <a16:creationId xmlns:a16="http://schemas.microsoft.com/office/drawing/2014/main" id="{B22E57C3-6F48-C6A1-AB82-D18B0E54048F}"/>
              </a:ext>
            </a:extLst>
          </p:cNvPr>
          <p:cNvSpPr txBox="1"/>
          <p:nvPr/>
        </p:nvSpPr>
        <p:spPr>
          <a:xfrm>
            <a:off x="7303864" y="1389135"/>
            <a:ext cx="25754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200">
                <a:solidFill>
                  <a:srgbClr val="953735"/>
                </a:solidFill>
              </a:rPr>
              <a:t>“calcula” engloba funções circundadas</a:t>
            </a:r>
          </a:p>
        </p:txBody>
      </p:sp>
      <p:sp>
        <p:nvSpPr>
          <p:cNvPr id="22" name="Retângulo 21">
            <a:extLst>
              <a:ext uri="{FF2B5EF4-FFF2-40B4-BE49-F238E27FC236}">
                <a16:creationId xmlns:a16="http://schemas.microsoft.com/office/drawing/2014/main" id="{0492B165-44B1-6F39-9B8C-03432B4559BE}"/>
              </a:ext>
            </a:extLst>
          </p:cNvPr>
          <p:cNvSpPr/>
          <p:nvPr/>
        </p:nvSpPr>
        <p:spPr>
          <a:xfrm>
            <a:off x="1830677" y="6127424"/>
            <a:ext cx="177232" cy="177232"/>
          </a:xfrm>
          <a:prstGeom prst="rect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23" name="CaixaDeTexto 22">
            <a:extLst>
              <a:ext uri="{FF2B5EF4-FFF2-40B4-BE49-F238E27FC236}">
                <a16:creationId xmlns:a16="http://schemas.microsoft.com/office/drawing/2014/main" id="{7FF4CF04-1C82-D951-0591-1FCF1EF9254C}"/>
              </a:ext>
            </a:extLst>
          </p:cNvPr>
          <p:cNvSpPr txBox="1"/>
          <p:nvPr/>
        </p:nvSpPr>
        <p:spPr>
          <a:xfrm>
            <a:off x="2007909" y="6053946"/>
            <a:ext cx="216816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600"/>
              <a:t>Funções intermediárias</a:t>
            </a:r>
          </a:p>
        </p:txBody>
      </p:sp>
      <p:sp>
        <p:nvSpPr>
          <p:cNvPr id="25" name="Retângulo 24">
            <a:extLst>
              <a:ext uri="{FF2B5EF4-FFF2-40B4-BE49-F238E27FC236}">
                <a16:creationId xmlns:a16="http://schemas.microsoft.com/office/drawing/2014/main" id="{AE8E8693-9AF7-F712-6C76-61B04763A0DE}"/>
              </a:ext>
            </a:extLst>
          </p:cNvPr>
          <p:cNvSpPr/>
          <p:nvPr/>
        </p:nvSpPr>
        <p:spPr>
          <a:xfrm>
            <a:off x="4364786" y="6127424"/>
            <a:ext cx="177232" cy="177232"/>
          </a:xfrm>
          <a:prstGeom prst="rect">
            <a:avLst/>
          </a:prstGeom>
          <a:solidFill>
            <a:srgbClr val="9537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27" name="CaixaDeTexto 26">
            <a:extLst>
              <a:ext uri="{FF2B5EF4-FFF2-40B4-BE49-F238E27FC236}">
                <a16:creationId xmlns:a16="http://schemas.microsoft.com/office/drawing/2014/main" id="{50D3FCB4-6A31-52D9-95ED-C5063F807782}"/>
              </a:ext>
            </a:extLst>
          </p:cNvPr>
          <p:cNvSpPr txBox="1"/>
          <p:nvPr/>
        </p:nvSpPr>
        <p:spPr>
          <a:xfrm>
            <a:off x="4542018" y="6053946"/>
            <a:ext cx="216816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600"/>
              <a:t>Funções de resultados</a:t>
            </a:r>
          </a:p>
        </p:txBody>
      </p:sp>
      <p:sp>
        <p:nvSpPr>
          <p:cNvPr id="28" name="Retângulo 27">
            <a:extLst>
              <a:ext uri="{FF2B5EF4-FFF2-40B4-BE49-F238E27FC236}">
                <a16:creationId xmlns:a16="http://schemas.microsoft.com/office/drawing/2014/main" id="{A8900718-70DC-F9DE-14B6-54FA098A8F2E}"/>
              </a:ext>
            </a:extLst>
          </p:cNvPr>
          <p:cNvSpPr/>
          <p:nvPr/>
        </p:nvSpPr>
        <p:spPr>
          <a:xfrm>
            <a:off x="6754613" y="6127424"/>
            <a:ext cx="177232" cy="177232"/>
          </a:xfrm>
          <a:prstGeom prst="rect">
            <a:avLst/>
          </a:prstGeom>
          <a:solidFill>
            <a:srgbClr val="59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29" name="CaixaDeTexto 28">
            <a:extLst>
              <a:ext uri="{FF2B5EF4-FFF2-40B4-BE49-F238E27FC236}">
                <a16:creationId xmlns:a16="http://schemas.microsoft.com/office/drawing/2014/main" id="{920A1ACD-FCC4-C9D0-8E16-7D1B44877499}"/>
              </a:ext>
            </a:extLst>
          </p:cNvPr>
          <p:cNvSpPr txBox="1"/>
          <p:nvPr/>
        </p:nvSpPr>
        <p:spPr>
          <a:xfrm>
            <a:off x="6931845" y="6053946"/>
            <a:ext cx="216816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600"/>
              <a:t>Funções auxiliares</a:t>
            </a:r>
          </a:p>
        </p:txBody>
      </p:sp>
      <p:sp>
        <p:nvSpPr>
          <p:cNvPr id="3" name="Retângulo 2">
            <a:extLst>
              <a:ext uri="{FF2B5EF4-FFF2-40B4-BE49-F238E27FC236}">
                <a16:creationId xmlns:a16="http://schemas.microsoft.com/office/drawing/2014/main" id="{CCFF21C4-471B-FAB5-5CEF-F22B3BFAF7FB}"/>
              </a:ext>
            </a:extLst>
          </p:cNvPr>
          <p:cNvSpPr/>
          <p:nvPr/>
        </p:nvSpPr>
        <p:spPr>
          <a:xfrm>
            <a:off x="4912405" y="4650406"/>
            <a:ext cx="2077375" cy="415764"/>
          </a:xfrm>
          <a:prstGeom prst="rect">
            <a:avLst/>
          </a:prstGeom>
          <a:solidFill>
            <a:schemeClr val="accent5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/>
              <a:t>proj_mensal</a:t>
            </a:r>
            <a:endParaRPr lang="en-US"/>
          </a:p>
        </p:txBody>
      </p:sp>
      <p:cxnSp>
        <p:nvCxnSpPr>
          <p:cNvPr id="9" name="Conector de seta reta 54">
            <a:extLst>
              <a:ext uri="{FF2B5EF4-FFF2-40B4-BE49-F238E27FC236}">
                <a16:creationId xmlns:a16="http://schemas.microsoft.com/office/drawing/2014/main" id="{C8B2B81C-5AE4-B591-3546-8D11F92831F3}"/>
              </a:ext>
            </a:extLst>
          </p:cNvPr>
          <p:cNvCxnSpPr>
            <a:cxnSpLocks/>
            <a:stCxn id="3" idx="2"/>
            <a:endCxn id="20" idx="0"/>
          </p:cNvCxnSpPr>
          <p:nvPr/>
        </p:nvCxnSpPr>
        <p:spPr>
          <a:xfrm flipH="1">
            <a:off x="5946727" y="5066170"/>
            <a:ext cx="4366" cy="298344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63243311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Escritório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799</TotalTime>
  <Words>53</Words>
  <Application>Microsoft Office PowerPoint</Application>
  <PresentationFormat>Widescreen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Gill Sans MT</vt:lpstr>
      <vt:lpstr>Tema do Office</vt:lpstr>
      <vt:lpstr>Apresentação do PowerPoint</vt:lpstr>
    </vt:vector>
  </TitlesOfParts>
  <Company>Empresa de Pesquisa Energética - EPE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Gabriel Konzen</dc:creator>
  <cp:lastModifiedBy>Gabriel Konzen</cp:lastModifiedBy>
  <cp:revision>27</cp:revision>
  <dcterms:created xsi:type="dcterms:W3CDTF">2021-05-31T18:44:46Z</dcterms:created>
  <dcterms:modified xsi:type="dcterms:W3CDTF">2023-01-10T14:50:07Z</dcterms:modified>
</cp:coreProperties>
</file>

<file path=docProps/thumbnail.jpeg>
</file>