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"/>
  </p:notesMaster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 autoAdjust="0"/>
    <p:restoredTop sz="94694" autoAdjust="0"/>
  </p:normalViewPr>
  <p:slideViewPr>
    <p:cSldViewPr snapToGrid="0" snapToObjects="1">
      <p:cViewPr varScale="1">
        <p:scale>
          <a:sx n="86" d="100"/>
          <a:sy n="86" d="100"/>
        </p:scale>
        <p:origin x="84" y="16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6" d="100"/>
          <a:sy n="56" d="100"/>
        </p:scale>
        <p:origin x="1840" y="5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187182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187182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224CDDE-83F9-F1D8-80C1-511E05B61670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57200" y="3226062"/>
            <a:ext cx="8229600" cy="168832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able Placeholder 1">
            <a:extLst>
              <a:ext uri="{FF2B5EF4-FFF2-40B4-BE49-F238E27FC236}">
                <a16:creationId xmlns:a16="http://schemas.microsoft.com/office/drawing/2014/main" id="{B4AA2E7C-0037-0E6C-EFEE-B15A32EBC38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1687131" y="1847964"/>
            <a:ext cx="5325415" cy="144757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204789"/>
            <a:ext cx="8229600" cy="257704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able Placeholder 1">
            <a:extLst>
              <a:ext uri="{FF2B5EF4-FFF2-40B4-BE49-F238E27FC236}">
                <a16:creationId xmlns:a16="http://schemas.microsoft.com/office/drawing/2014/main" id="{216DA0BC-1C11-3505-DC9C-43820398C31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75762" y="2942529"/>
            <a:ext cx="7811037" cy="191924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212243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02567" y="459581"/>
            <a:ext cx="7657278" cy="4107846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7296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42900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34290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4290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500" indent="-34290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indent="-34290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00300" indent="-34290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34290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86100" indent="-34290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On-screen Show (16:9)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3" baseType="lpstr">
      <vt:lpstr>Arial</vt:lpstr>
      <vt:lpstr>Calibri</vt:lpstr>
      <vt:lpstr>Office Theme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Jesse Rosenthal</dc:creator>
  <cp:lastModifiedBy>Rodriguez, Gerardo {PNV~BASEL}</cp:lastModifiedBy>
  <cp:revision>13</cp:revision>
  <dcterms:created xsi:type="dcterms:W3CDTF">2017-06-05T14:10:58Z</dcterms:created>
  <dcterms:modified xsi:type="dcterms:W3CDTF">2025-10-13T06:23:49Z</dcterms:modified>
</cp:coreProperties>
</file>